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73" r:id="rId4"/>
    <p:sldId id="258" r:id="rId5"/>
    <p:sldId id="274" r:id="rId6"/>
    <p:sldId id="275" r:id="rId7"/>
    <p:sldId id="276" r:id="rId8"/>
    <p:sldId id="277" r:id="rId9"/>
    <p:sldId id="278" r:id="rId10"/>
    <p:sldId id="279" r:id="rId11"/>
    <p:sldId id="280" r:id="rId12"/>
    <p:sldId id="281" r:id="rId13"/>
    <p:sldId id="282" r:id="rId14"/>
    <p:sldId id="260" r:id="rId15"/>
    <p:sldId id="283" r:id="rId16"/>
    <p:sldId id="284" r:id="rId17"/>
    <p:sldId id="285" r:id="rId18"/>
    <p:sldId id="286" r:id="rId19"/>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30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de-DE" smtClean="0"/>
              <a:t>Mastertitelformat bearbeiten</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en-US" dirty="0"/>
          </a:p>
        </p:txBody>
      </p:sp>
      <p:sp>
        <p:nvSpPr>
          <p:cNvPr id="7" name="Date Placeholder 6"/>
          <p:cNvSpPr>
            <a:spLocks noGrp="1"/>
          </p:cNvSpPr>
          <p:nvPr>
            <p:ph type="dt" sz="half" idx="10"/>
          </p:nvPr>
        </p:nvSpPr>
        <p:spPr/>
        <p:txBody>
          <a:bodyPr/>
          <a:lstStyle/>
          <a:p>
            <a:fld id="{9793EC49-2691-3A47-B400-D34F653BCB94}" type="datetimeFigureOut">
              <a:rPr lang="de-DE" smtClean="0"/>
              <a:t>26.11.14</a:t>
            </a:fld>
            <a:endParaRPr lang="de-DE"/>
          </a:p>
        </p:txBody>
      </p:sp>
      <p:sp>
        <p:nvSpPr>
          <p:cNvPr id="8" name="Slide Number Placeholder 7"/>
          <p:cNvSpPr>
            <a:spLocks noGrp="1"/>
          </p:cNvSpPr>
          <p:nvPr>
            <p:ph type="sldNum" sz="quarter" idx="11"/>
          </p:nvPr>
        </p:nvSpPr>
        <p:spPr/>
        <p:txBody>
          <a:bodyPr/>
          <a:lstStyle/>
          <a:p>
            <a:fld id="{EF235602-16BB-CD4D-9329-E9DFBEBD5942}" type="slidenum">
              <a:rPr lang="de-DE" smtClean="0"/>
              <a:t>‹Nr.›</a:t>
            </a:fld>
            <a:endParaRPr lang="de-DE"/>
          </a:p>
        </p:txBody>
      </p:sp>
      <p:sp>
        <p:nvSpPr>
          <p:cNvPr id="9" name="Footer Placeholder 8"/>
          <p:cNvSpPr>
            <a:spLocks noGrp="1"/>
          </p:cNvSpPr>
          <p:nvPr>
            <p:ph type="ftr" sz="quarter" idx="12"/>
          </p:nvPr>
        </p:nvSpPr>
        <p:spPr/>
        <p:txBody>
          <a:bodyPr/>
          <a:lstStyle/>
          <a:p>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9793EC49-2691-3A47-B400-D34F653BCB94}" type="datetimeFigureOut">
              <a:rPr lang="de-DE" smtClean="0"/>
              <a:t>26.11.14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Mastertitelformat bearbeiten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e Placeholder 3"/>
          <p:cNvSpPr>
            <a:spLocks noGrp="1"/>
          </p:cNvSpPr>
          <p:nvPr>
            <p:ph type="dt" sz="half" idx="10"/>
          </p:nvPr>
        </p:nvSpPr>
        <p:spPr/>
        <p:txBody>
          <a:bodyPr/>
          <a:lstStyle/>
          <a:p>
            <a:fld id="{9793EC49-2691-3A47-B400-D34F653BCB94}" type="datetimeFigureOut">
              <a:rPr lang="de-DE" smtClean="0"/>
              <a:t>26.11.14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Date Placeholder 3"/>
          <p:cNvSpPr>
            <a:spLocks noGrp="1"/>
          </p:cNvSpPr>
          <p:nvPr>
            <p:ph type="dt" sz="half" idx="10"/>
          </p:nvPr>
        </p:nvSpPr>
        <p:spPr/>
        <p:txBody>
          <a:bodyPr/>
          <a:lstStyle/>
          <a:p>
            <a:fld id="{9793EC49-2691-3A47-B400-D34F653BCB94}" type="datetimeFigureOut">
              <a:rPr lang="de-DE" smtClean="0"/>
              <a:t>26.11.14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de-DE" smtClean="0"/>
              <a:t>Mastertitelformat bearbeiten</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Mastertextformat bearbeiten</a:t>
            </a:r>
          </a:p>
        </p:txBody>
      </p:sp>
      <p:sp>
        <p:nvSpPr>
          <p:cNvPr id="4" name="Date Placeholder 3"/>
          <p:cNvSpPr>
            <a:spLocks noGrp="1"/>
          </p:cNvSpPr>
          <p:nvPr>
            <p:ph type="dt" sz="half" idx="10"/>
          </p:nvPr>
        </p:nvSpPr>
        <p:spPr/>
        <p:txBody>
          <a:bodyPr/>
          <a:lstStyle/>
          <a:p>
            <a:fld id="{9793EC49-2691-3A47-B400-D34F653BCB94}" type="datetimeFigureOut">
              <a:rPr lang="de-DE" smtClean="0"/>
              <a:t>26.11.14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235602-16BB-CD4D-9329-E9DFBEBD5942}" type="slidenum">
              <a:rPr lang="de-DE" smtClean="0"/>
              <a:t>‹Nr.›</a:t>
            </a:fld>
            <a:endParaRPr lang="de-DE"/>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5" name="Date Placeholder 4"/>
          <p:cNvSpPr>
            <a:spLocks noGrp="1"/>
          </p:cNvSpPr>
          <p:nvPr>
            <p:ph type="dt" sz="half" idx="10"/>
          </p:nvPr>
        </p:nvSpPr>
        <p:spPr/>
        <p:txBody>
          <a:bodyPr/>
          <a:lstStyle/>
          <a:p>
            <a:fld id="{9793EC49-2691-3A47-B400-D34F653BCB94}" type="datetimeFigureOut">
              <a:rPr lang="de-DE" smtClean="0"/>
              <a:t>26.11.14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
        <p:nvSpPr>
          <p:cNvPr id="9" name="Content Placeholder 8"/>
          <p:cNvSpPr>
            <a:spLocks noGrp="1"/>
          </p:cNvSpPr>
          <p:nvPr>
            <p:ph sz="quarter" idx="13"/>
          </p:nvPr>
        </p:nvSpPr>
        <p:spPr>
          <a:xfrm>
            <a:off x="365760" y="1600200"/>
            <a:ext cx="4041648" cy="4526280"/>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Mastertitelformat bearbeiten</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7" name="Date Placeholder 6"/>
          <p:cNvSpPr>
            <a:spLocks noGrp="1"/>
          </p:cNvSpPr>
          <p:nvPr>
            <p:ph type="dt" sz="half" idx="10"/>
          </p:nvPr>
        </p:nvSpPr>
        <p:spPr/>
        <p:txBody>
          <a:bodyPr/>
          <a:lstStyle/>
          <a:p>
            <a:fld id="{9793EC49-2691-3A47-B400-D34F653BCB94}" type="datetimeFigureOut">
              <a:rPr lang="de-DE" smtClean="0"/>
              <a:t>26.11.14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F235602-16BB-CD4D-9329-E9DFBEBD5942}" type="slidenum">
              <a:rPr lang="de-DE" smtClean="0"/>
              <a:t>‹Nr.›</a:t>
            </a:fld>
            <a:endParaRPr lang="de-DE"/>
          </a:p>
        </p:txBody>
      </p:sp>
      <p:sp>
        <p:nvSpPr>
          <p:cNvPr id="11" name="Content Placeholder 10"/>
          <p:cNvSpPr>
            <a:spLocks noGrp="1"/>
          </p:cNvSpPr>
          <p:nvPr>
            <p:ph sz="quarter" idx="13"/>
          </p:nvPr>
        </p:nvSpPr>
        <p:spPr>
          <a:xfrm>
            <a:off x="457200" y="2212848"/>
            <a:ext cx="4041648" cy="3913632"/>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Mastertitelformat bearbeiten</a:t>
            </a:r>
            <a:endParaRPr lang="en-US" dirty="0"/>
          </a:p>
        </p:txBody>
      </p:sp>
      <p:sp>
        <p:nvSpPr>
          <p:cNvPr id="3" name="Date Placeholder 2"/>
          <p:cNvSpPr>
            <a:spLocks noGrp="1"/>
          </p:cNvSpPr>
          <p:nvPr>
            <p:ph type="dt" sz="half" idx="10"/>
          </p:nvPr>
        </p:nvSpPr>
        <p:spPr/>
        <p:txBody>
          <a:bodyPr/>
          <a:lstStyle/>
          <a:p>
            <a:fld id="{9793EC49-2691-3A47-B400-D34F653BCB94}" type="datetimeFigureOut">
              <a:rPr lang="de-DE" smtClean="0"/>
              <a:t>26.11.14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93EC49-2691-3A47-B400-D34F653BCB94}" type="datetimeFigureOut">
              <a:rPr lang="de-DE" smtClean="0"/>
              <a:t>26.11.14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de-DE" smtClean="0"/>
              <a:t>Mastertitelformat bearbeiten</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9793EC49-2691-3A47-B400-D34F653BCB94}" type="datetimeFigureOut">
              <a:rPr lang="de-DE" smtClean="0"/>
              <a:t>26.11.14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de-DE" smtClean="0"/>
              <a:t>Mastertitelformat bearbeiten</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auf Platzhalter ziehen oder durch Klicken auf Symbol hinzufügen</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e Placeholder 4"/>
          <p:cNvSpPr>
            <a:spLocks noGrp="1"/>
          </p:cNvSpPr>
          <p:nvPr>
            <p:ph type="dt" sz="half" idx="10"/>
          </p:nvPr>
        </p:nvSpPr>
        <p:spPr/>
        <p:txBody>
          <a:bodyPr/>
          <a:lstStyle/>
          <a:p>
            <a:fld id="{9793EC49-2691-3A47-B400-D34F653BCB94}" type="datetimeFigureOut">
              <a:rPr lang="de-DE" smtClean="0"/>
              <a:t>26.11.14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235602-16BB-CD4D-9329-E9DFBEBD5942}" type="slidenum">
              <a:rPr lang="de-DE" smtClean="0"/>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de-DE" smtClean="0"/>
              <a:t>Mastertitelformat bearbeiten</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793EC49-2691-3A47-B400-D34F653BCB94}" type="datetimeFigureOut">
              <a:rPr lang="de-DE" smtClean="0"/>
              <a:t>26.11.14</a:t>
            </a:fld>
            <a:endParaRPr lang="de-DE"/>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de-DE"/>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EF235602-16BB-CD4D-9329-E9DFBEBD5942}" type="slidenum">
              <a:rPr lang="de-DE" smtClean="0"/>
              <a:t>‹Nr.›</a:t>
            </a:fld>
            <a:endParaRPr lang="de-DE"/>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5.png"/><Relationship Id="rId5" Type="http://schemas.openxmlformats.org/officeDocument/2006/relationships/image" Target="../media/image11.jpeg"/><Relationship Id="rId6" Type="http://schemas.microsoft.com/office/2007/relationships/hdphoto" Target="../media/hdphoto12.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3.jpeg"/><Relationship Id="rId7"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4.jpeg"/><Relationship Id="rId7" Type="http://schemas.microsoft.com/office/2007/relationships/hdphoto" Target="../media/hdphoto15.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5.jpeg"/><Relationship Id="rId7"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7.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7.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7.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4.jpe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5.png"/><Relationship Id="rId5" Type="http://schemas.openxmlformats.org/officeDocument/2006/relationships/image" Target="../media/image6.jpeg"/><Relationship Id="rId6"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5.png"/><Relationship Id="rId5" Type="http://schemas.openxmlformats.org/officeDocument/2006/relationships/image" Target="../media/image7.jpe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5.png"/><Relationship Id="rId5" Type="http://schemas.openxmlformats.org/officeDocument/2006/relationships/image" Target="../media/image8.jpeg"/><Relationship Id="rId6"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5.png"/><Relationship Id="rId5" Type="http://schemas.openxmlformats.org/officeDocument/2006/relationships/image" Target="../media/image9.jpeg"/><Relationship Id="rId6"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5.png"/><Relationship Id="rId5" Type="http://schemas.openxmlformats.org/officeDocument/2006/relationships/image" Target="../media/image10.jpeg"/><Relationship Id="rId6"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daleks-t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784" y="609601"/>
            <a:ext cx="4911636" cy="3516732"/>
          </a:xfrm>
          <a:prstGeom prst="rect">
            <a:avLst/>
          </a:prstGeom>
        </p:spPr>
      </p:pic>
      <p:sp>
        <p:nvSpPr>
          <p:cNvPr id="2" name="Titel 1"/>
          <p:cNvSpPr>
            <a:spLocks noGrp="1"/>
          </p:cNvSpPr>
          <p:nvPr>
            <p:ph type="ctrTitle"/>
          </p:nvPr>
        </p:nvSpPr>
        <p:spPr/>
        <p:txBody>
          <a:bodyPr/>
          <a:lstStyle/>
          <a:p>
            <a:r>
              <a:rPr lang="de-DE" dirty="0" err="1" smtClean="0">
                <a:latin typeface="Doctor Who Regular"/>
                <a:cs typeface="Doctor Who Regular"/>
              </a:rPr>
              <a:t>Exterminate</a:t>
            </a:r>
            <a:r>
              <a:rPr lang="de-DE" dirty="0" smtClean="0">
                <a:latin typeface="Doctor Who Regular"/>
                <a:cs typeface="Doctor Who Regular"/>
              </a:rPr>
              <a:t>!</a:t>
            </a:r>
            <a:endParaRPr lang="de-DE" dirty="0">
              <a:latin typeface="Doctor Who Regular"/>
              <a:cs typeface="Doctor Who Regular"/>
            </a:endParaRPr>
          </a:p>
        </p:txBody>
      </p:sp>
      <p:sp>
        <p:nvSpPr>
          <p:cNvPr id="3" name="Untertitel 2"/>
          <p:cNvSpPr>
            <a:spLocks noGrp="1"/>
          </p:cNvSpPr>
          <p:nvPr>
            <p:ph type="subTitle" idx="1"/>
          </p:nvPr>
        </p:nvSpPr>
        <p:spPr/>
        <p:txBody>
          <a:bodyPr/>
          <a:lstStyle/>
          <a:p>
            <a:r>
              <a:rPr lang="de-DE" dirty="0" err="1" smtClean="0"/>
              <a:t>Why</a:t>
            </a:r>
            <a:r>
              <a:rPr lang="de-DE" dirty="0" smtClean="0"/>
              <a:t> do </a:t>
            </a:r>
            <a:r>
              <a:rPr lang="de-DE" dirty="0" err="1" smtClean="0"/>
              <a:t>the</a:t>
            </a:r>
            <a:r>
              <a:rPr lang="de-DE" dirty="0" smtClean="0"/>
              <a:t> Daleks </a:t>
            </a:r>
            <a:r>
              <a:rPr lang="de-DE" dirty="0" err="1" smtClean="0"/>
              <a:t>hate</a:t>
            </a:r>
            <a:r>
              <a:rPr lang="de-DE" dirty="0" smtClean="0"/>
              <a:t> </a:t>
            </a:r>
            <a:r>
              <a:rPr lang="de-DE" dirty="0" err="1" smtClean="0"/>
              <a:t>the</a:t>
            </a:r>
            <a:r>
              <a:rPr lang="de-DE" dirty="0" smtClean="0"/>
              <a:t> Doctor?</a:t>
            </a:r>
            <a:endParaRPr lang="de-DE" dirty="0"/>
          </a:p>
        </p:txBody>
      </p:sp>
      <p:sp>
        <p:nvSpPr>
          <p:cNvPr id="5" name="Untertitel 2"/>
          <p:cNvSpPr txBox="1">
            <a:spLocks/>
          </p:cNvSpPr>
          <p:nvPr/>
        </p:nvSpPr>
        <p:spPr>
          <a:xfrm>
            <a:off x="3537953" y="6404080"/>
            <a:ext cx="6496934" cy="45392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de-DE" sz="1400" dirty="0" smtClean="0">
                <a:solidFill>
                  <a:schemeClr val="tx1"/>
                </a:solidFill>
              </a:rPr>
              <a:t>Elif Atmaca, Janine Lemke, Sonia Perunneparampil</a:t>
            </a:r>
          </a:p>
          <a:p>
            <a:endParaRPr lang="de-DE" dirty="0"/>
          </a:p>
        </p:txBody>
      </p:sp>
    </p:spTree>
    <p:extLst>
      <p:ext uri="{BB962C8B-B14F-4D97-AF65-F5344CB8AC3E}">
        <p14:creationId xmlns:p14="http://schemas.microsoft.com/office/powerpoint/2010/main" val="63333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kauft ein Eis für sich und die Blume und eliminiert den Eisverkäufer danach</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Die Tardis fliegt auf die Erde zu</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9.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199"/>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will der Blume das Eis bringen</a:t>
            </a:r>
          </a:p>
          <a:p>
            <a:pPr marL="0" indent="0">
              <a:buNone/>
            </a:pPr>
            <a:r>
              <a:rPr lang="de-DE" dirty="0" smtClean="0"/>
              <a:t>Die Tardis Landet direkt vor der Blume</a:t>
            </a:r>
          </a:p>
          <a:p>
            <a:pPr marL="0" indent="0">
              <a:buNone/>
            </a:pPr>
            <a:r>
              <a:rPr lang="de-DE" dirty="0" smtClean="0"/>
              <a:t>Der Dalek erblickt die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10.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normAutofit lnSpcReduction="10000"/>
          </a:bodyPr>
          <a:lstStyle/>
          <a:p>
            <a:pPr marL="0" indent="0">
              <a:buNone/>
            </a:pPr>
            <a:r>
              <a:rPr lang="de-DE" dirty="0" smtClean="0"/>
              <a:t>Der Doktor verlässt die Tardis und tritt auf die Blume</a:t>
            </a:r>
          </a:p>
          <a:p>
            <a:pPr marL="0" indent="0">
              <a:buNone/>
            </a:pPr>
            <a:r>
              <a:rPr lang="de-DE" dirty="0" smtClean="0"/>
              <a:t>Der Dalek ist am Boden zerstört und möchte den Doctor Eliminieren</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6" name="Bild 5" descr="11.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562886"/>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86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Welche Objekte sind Notwendig?</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r>
              <a:rPr lang="de-DE" dirty="0" smtClean="0">
                <a:latin typeface="Century Gothic"/>
                <a:cs typeface="Century Gothic"/>
              </a:rPr>
              <a:t>Dalek</a:t>
            </a:r>
            <a:endParaRPr lang="de-DE" dirty="0">
              <a:latin typeface="Century Gothic"/>
              <a:cs typeface="Century Gothic"/>
            </a:endParaRPr>
          </a:p>
          <a:p>
            <a:r>
              <a:rPr lang="de-DE" dirty="0">
                <a:latin typeface="Century Gothic"/>
                <a:cs typeface="Century Gothic"/>
              </a:rPr>
              <a:t>Tardis</a:t>
            </a:r>
          </a:p>
          <a:p>
            <a:r>
              <a:rPr lang="de-DE" dirty="0">
                <a:latin typeface="Century Gothic"/>
                <a:cs typeface="Century Gothic"/>
              </a:rPr>
              <a:t>Blume</a:t>
            </a:r>
          </a:p>
          <a:p>
            <a:r>
              <a:rPr lang="de-DE" dirty="0">
                <a:latin typeface="Century Gothic"/>
                <a:cs typeface="Century Gothic"/>
              </a:rPr>
              <a:t>Hintergründe</a:t>
            </a:r>
          </a:p>
          <a:p>
            <a:r>
              <a:rPr lang="de-DE" dirty="0">
                <a:latin typeface="Century Gothic"/>
                <a:cs typeface="Century Gothic"/>
              </a:rPr>
              <a:t>Böden</a:t>
            </a:r>
          </a:p>
          <a:p>
            <a:r>
              <a:rPr lang="de-DE" dirty="0">
                <a:latin typeface="Century Gothic"/>
                <a:cs typeface="Century Gothic"/>
              </a:rPr>
              <a:t>Landschaften</a:t>
            </a:r>
          </a:p>
          <a:p>
            <a:r>
              <a:rPr lang="de-DE" dirty="0">
                <a:latin typeface="Century Gothic"/>
                <a:cs typeface="Century Gothic"/>
              </a:rPr>
              <a:t>Nebencharaktere</a:t>
            </a:r>
          </a:p>
          <a:p>
            <a:r>
              <a:rPr lang="de-DE" dirty="0" smtClean="0">
                <a:latin typeface="Century Gothic"/>
                <a:cs typeface="Century Gothic"/>
              </a:rPr>
              <a:t>Übungsfiguren</a:t>
            </a:r>
          </a:p>
          <a:p>
            <a:r>
              <a:rPr lang="de-DE" dirty="0" smtClean="0">
                <a:latin typeface="Century Gothic"/>
                <a:cs typeface="Century Gothic"/>
              </a:rPr>
              <a:t>Sounds</a:t>
            </a:r>
          </a:p>
          <a:p>
            <a:r>
              <a:rPr lang="de-DE" dirty="0" smtClean="0">
                <a:latin typeface="Century Gothic"/>
                <a:cs typeface="Century Gothic"/>
              </a:rPr>
              <a:t>Effekte</a:t>
            </a:r>
            <a:endParaRPr lang="de-DE" dirty="0">
              <a:latin typeface="Century Gothic"/>
              <a:cs typeface="Century Gothic"/>
            </a:endParaRPr>
          </a:p>
          <a:p>
            <a:endParaRPr lang="de-DE" dirty="0">
              <a:latin typeface="Century Gothic"/>
              <a:cs typeface="Century Gothic"/>
            </a:endParaRPr>
          </a:p>
          <a:p>
            <a:endParaRPr lang="de-DE" dirty="0">
              <a:latin typeface="Century Gothic"/>
              <a:cs typeface="Century Gothic"/>
            </a:endParaRPr>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2615504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Welche Animationen sind Notwendig?</a:t>
            </a:r>
            <a:endParaRPr lang="de-DE" sz="6600" dirty="0">
              <a:latin typeface="Doctor Who Regular"/>
              <a:cs typeface="Doctor Who Regular"/>
            </a:endParaRPr>
          </a:p>
        </p:txBody>
      </p:sp>
      <p:sp>
        <p:nvSpPr>
          <p:cNvPr id="3" name="Inhaltsplatzhalter 2"/>
          <p:cNvSpPr>
            <a:spLocks noGrp="1"/>
          </p:cNvSpPr>
          <p:nvPr>
            <p:ph idx="1"/>
          </p:nvPr>
        </p:nvSpPr>
        <p:spPr/>
        <p:txBody>
          <a:bodyPr/>
          <a:lstStyle/>
          <a:p>
            <a:r>
              <a:rPr lang="de-DE" dirty="0" smtClean="0">
                <a:latin typeface="Century Gothic"/>
                <a:cs typeface="Century Gothic"/>
              </a:rPr>
              <a:t>Dalek</a:t>
            </a:r>
            <a:endParaRPr lang="de-DE" dirty="0">
              <a:latin typeface="Century Gothic"/>
              <a:cs typeface="Century Gothic"/>
            </a:endParaRPr>
          </a:p>
          <a:p>
            <a:r>
              <a:rPr lang="de-DE" dirty="0">
                <a:latin typeface="Century Gothic"/>
                <a:cs typeface="Century Gothic"/>
              </a:rPr>
              <a:t>Tardis</a:t>
            </a:r>
          </a:p>
          <a:p>
            <a:r>
              <a:rPr lang="de-DE" dirty="0">
                <a:latin typeface="Century Gothic"/>
                <a:cs typeface="Century Gothic"/>
              </a:rPr>
              <a:t>Blume</a:t>
            </a:r>
          </a:p>
          <a:p>
            <a:r>
              <a:rPr lang="de-DE" dirty="0">
                <a:latin typeface="Century Gothic"/>
                <a:cs typeface="Century Gothic"/>
              </a:rPr>
              <a:t>Übungsfiguren (eventuell)</a:t>
            </a:r>
          </a:p>
          <a:p>
            <a:r>
              <a:rPr lang="de-DE" dirty="0" smtClean="0">
                <a:latin typeface="Century Gothic"/>
                <a:cs typeface="Century Gothic"/>
              </a:rPr>
              <a:t>Nebencharaktere</a:t>
            </a:r>
          </a:p>
          <a:p>
            <a:r>
              <a:rPr lang="de-DE" dirty="0" smtClean="0">
                <a:latin typeface="Century Gothic"/>
                <a:cs typeface="Century Gothic"/>
              </a:rPr>
              <a:t>Effekte</a:t>
            </a:r>
            <a:endParaRPr lang="de-DE" dirty="0">
              <a:latin typeface="OCR A Std"/>
              <a:cs typeface="OCR A Std"/>
            </a:endParaRPr>
          </a:p>
          <a:p>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1140611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626098"/>
            <a:ext cx="8229600" cy="1600200"/>
          </a:xfrm>
        </p:spPr>
        <p:txBody>
          <a:bodyPr/>
          <a:lstStyle/>
          <a:p>
            <a:r>
              <a:rPr lang="de-DE" sz="6600" dirty="0" smtClean="0">
                <a:latin typeface="Doctor Who Regular"/>
                <a:cs typeface="Doctor Who Regular"/>
              </a:rPr>
              <a:t>Zeitplan</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endParaRPr lang="de-DE" dirty="0">
              <a:latin typeface="OCR A Std"/>
              <a:cs typeface="OCR A Std"/>
            </a:endParaRPr>
          </a:p>
        </p:txBody>
      </p:sp>
      <p:graphicFrame>
        <p:nvGraphicFramePr>
          <p:cNvPr id="7" name="Tabelle 6"/>
          <p:cNvGraphicFramePr>
            <a:graphicFrameLocks noGrp="1"/>
          </p:cNvGraphicFramePr>
          <p:nvPr>
            <p:extLst>
              <p:ext uri="{D42A27DB-BD31-4B8C-83A1-F6EECF244321}">
                <p14:modId xmlns:p14="http://schemas.microsoft.com/office/powerpoint/2010/main" val="4151138673"/>
              </p:ext>
            </p:extLst>
          </p:nvPr>
        </p:nvGraphicFramePr>
        <p:xfrm>
          <a:off x="0" y="831051"/>
          <a:ext cx="9144000" cy="6023242"/>
        </p:xfrm>
        <a:graphic>
          <a:graphicData uri="http://schemas.openxmlformats.org/drawingml/2006/table">
            <a:tbl>
              <a:tblPr firstRow="1" bandRow="1">
                <a:tableStyleId>{793D81CF-94F2-401A-BA57-92F5A7B2D0C5}</a:tableStyleId>
              </a:tblPr>
              <a:tblGrid>
                <a:gridCol w="1020277"/>
                <a:gridCol w="1346866"/>
                <a:gridCol w="6776857"/>
              </a:tblGrid>
              <a:tr h="295924">
                <a:tc>
                  <a:txBody>
                    <a:bodyPr/>
                    <a:lstStyle/>
                    <a:p>
                      <a:r>
                        <a:rPr lang="de-DE" sz="1300" dirty="0" smtClean="0">
                          <a:latin typeface="Century Gothic"/>
                          <a:cs typeface="Century Gothic"/>
                        </a:rPr>
                        <a:t>Datum</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Name</a:t>
                      </a:r>
                      <a:endParaRPr lang="de-DE" sz="1300" dirty="0">
                        <a:latin typeface="Century Gothic"/>
                        <a:cs typeface="Century Gothic"/>
                      </a:endParaRPr>
                    </a:p>
                  </a:txBody>
                  <a:tcPr>
                    <a:solidFill>
                      <a:srgbClr val="000080"/>
                    </a:solidFill>
                  </a:tcPr>
                </a:tc>
                <a:tc>
                  <a:txBody>
                    <a:bodyPr/>
                    <a:lstStyle/>
                    <a:p>
                      <a:r>
                        <a:rPr lang="de-DE" sz="1300" dirty="0" smtClean="0">
                          <a:latin typeface="Century Gothic"/>
                          <a:cs typeface="Century Gothic"/>
                        </a:rPr>
                        <a:t>Beschreibung</a:t>
                      </a:r>
                      <a:endParaRPr lang="de-DE" sz="1300" dirty="0">
                        <a:latin typeface="Century Gothic"/>
                        <a:cs typeface="Century Gothic"/>
                      </a:endParaRPr>
                    </a:p>
                  </a:txBody>
                  <a:tcPr>
                    <a:solidFill>
                      <a:srgbClr val="000080"/>
                    </a:solidFill>
                  </a:tcPr>
                </a:tc>
              </a:tr>
              <a:tr h="1758982">
                <a:tc>
                  <a:txBody>
                    <a:bodyPr/>
                    <a:lstStyle/>
                    <a:p>
                      <a:r>
                        <a:rPr lang="de-DE" sz="1200" baseline="0" dirty="0" smtClean="0">
                          <a:latin typeface="Century Gothic"/>
                          <a:cs typeface="Century Gothic"/>
                        </a:rPr>
                        <a:t>26.11.2014</a:t>
                      </a:r>
                      <a:endParaRPr lang="de-DE" sz="1200" dirty="0">
                        <a:latin typeface="Century Gothic"/>
                        <a:cs typeface="Century Gothic"/>
                      </a:endParaRPr>
                    </a:p>
                  </a:txBody>
                  <a:tcPr/>
                </a:tc>
                <a:tc>
                  <a:txBody>
                    <a:bodyPr/>
                    <a:lstStyle/>
                    <a:p>
                      <a:r>
                        <a:rPr lang="de-DE" sz="1200" baseline="0" dirty="0" smtClean="0">
                          <a:latin typeface="Century Gothic"/>
                          <a:cs typeface="Century Gothic"/>
                        </a:rPr>
                        <a:t>Grundelemente</a:t>
                      </a:r>
                      <a:endParaRPr lang="de-DE" sz="1200" dirty="0">
                        <a:latin typeface="Century Gothic"/>
                        <a:cs typeface="Century Gothic"/>
                      </a:endParaRPr>
                    </a:p>
                  </a:txBody>
                  <a:tcPr/>
                </a:tc>
                <a:tc>
                  <a:txBody>
                    <a:bodyPr/>
                    <a:lstStyle/>
                    <a:p>
                      <a:pPr marL="285750" indent="-285750">
                        <a:buFont typeface="Arial" panose="020B0604020202020204" pitchFamily="34" charset="0"/>
                        <a:buChar char="•"/>
                      </a:pPr>
                      <a:r>
                        <a:rPr lang="de-DE" sz="1200" baseline="0" dirty="0" smtClean="0">
                          <a:latin typeface="Century Gothic"/>
                          <a:cs typeface="Century Gothic"/>
                        </a:rPr>
                        <a:t>Storyboard</a:t>
                      </a:r>
                    </a:p>
                    <a:p>
                      <a:pPr marL="285750" indent="-285750">
                        <a:buFont typeface="Wingdings" charset="2"/>
                        <a:buChar char="Ø"/>
                      </a:pPr>
                      <a:r>
                        <a:rPr lang="de-DE" sz="1200" baseline="0" dirty="0" smtClean="0">
                          <a:latin typeface="Century Gothic"/>
                          <a:cs typeface="Century Gothic"/>
                        </a:rPr>
                        <a:t>Story (alle)</a:t>
                      </a:r>
                    </a:p>
                    <a:p>
                      <a:pPr marL="285750" indent="-285750">
                        <a:buFont typeface="Wingdings" charset="2"/>
                        <a:buChar char="Ø"/>
                      </a:pPr>
                      <a:r>
                        <a:rPr lang="de-DE" sz="1200" baseline="0" dirty="0" smtClean="0">
                          <a:latin typeface="Century Gothic"/>
                          <a:cs typeface="Century Gothic"/>
                        </a:rPr>
                        <a:t>Skizze (Sonia)</a:t>
                      </a:r>
                    </a:p>
                    <a:p>
                      <a:pPr marL="285750" indent="-285750">
                        <a:buFont typeface="Wingdings" charset="2"/>
                        <a:buChar char="Ø"/>
                      </a:pPr>
                      <a:r>
                        <a:rPr lang="de-DE" sz="1200" baseline="0" dirty="0" smtClean="0">
                          <a:latin typeface="Century Gothic"/>
                          <a:cs typeface="Century Gothic"/>
                        </a:rPr>
                        <a:t>Video (alle)</a:t>
                      </a:r>
                    </a:p>
                    <a:p>
                      <a:pPr marL="285750" indent="-285750">
                        <a:buFont typeface="Arial" panose="020B0604020202020204" pitchFamily="34" charset="0"/>
                        <a:buChar char="•"/>
                      </a:pPr>
                      <a:r>
                        <a:rPr lang="de-DE" sz="1200" baseline="0" dirty="0" smtClean="0">
                          <a:latin typeface="Century Gothic"/>
                          <a:cs typeface="Century Gothic"/>
                        </a:rPr>
                        <a:t>Erste Versionen der 3D-Objekte</a:t>
                      </a:r>
                    </a:p>
                    <a:p>
                      <a:pPr marL="285750" indent="-285750">
                        <a:buFont typeface="Wingdings" charset="2"/>
                        <a:buChar char="Ø"/>
                      </a:pPr>
                      <a:r>
                        <a:rPr lang="de-DE" sz="1200" baseline="0" dirty="0" smtClean="0">
                          <a:latin typeface="Century Gothic"/>
                          <a:cs typeface="Century Gothic"/>
                        </a:rPr>
                        <a:t>Tardis (Sonia)</a:t>
                      </a:r>
                    </a:p>
                    <a:p>
                      <a:pPr marL="285750" indent="-285750">
                        <a:buFont typeface="Wingdings" charset="2"/>
                        <a:buChar char="Ø"/>
                      </a:pPr>
                      <a:r>
                        <a:rPr lang="de-DE" sz="1200" baseline="0" dirty="0" smtClean="0">
                          <a:latin typeface="Century Gothic"/>
                          <a:cs typeface="Century Gothic"/>
                        </a:rPr>
                        <a:t>Dalek (Elif)</a:t>
                      </a:r>
                    </a:p>
                    <a:p>
                      <a:pPr marL="285750" indent="-285750">
                        <a:buFont typeface="Wingdings" charset="2"/>
                        <a:buChar char="Ø"/>
                      </a:pPr>
                      <a:r>
                        <a:rPr lang="de-DE" sz="1200" baseline="0" dirty="0" smtClean="0">
                          <a:latin typeface="Century Gothic"/>
                          <a:cs typeface="Century Gothic"/>
                        </a:rPr>
                        <a:t>Blume (Janine)</a:t>
                      </a:r>
                    </a:p>
                    <a:p>
                      <a:pPr marL="171450" indent="-171450">
                        <a:buFont typeface="Arial"/>
                        <a:buChar char="•"/>
                      </a:pPr>
                      <a:r>
                        <a:rPr lang="de-DE" sz="1200" baseline="0" dirty="0" smtClean="0">
                          <a:latin typeface="Century Gothic"/>
                          <a:cs typeface="Century Gothic"/>
                        </a:rPr>
                        <a:t>Planungspräsentation (alle)</a:t>
                      </a:r>
                    </a:p>
                  </a:txBody>
                  <a:tcPr/>
                </a:tc>
              </a:tr>
              <a:tr h="2129294">
                <a:tc>
                  <a:txBody>
                    <a:bodyPr/>
                    <a:lstStyle/>
                    <a:p>
                      <a:r>
                        <a:rPr lang="de-DE" sz="1200" dirty="0" smtClean="0">
                          <a:latin typeface="Century Gothic"/>
                          <a:cs typeface="Century Gothic"/>
                        </a:rPr>
                        <a:t>03.12.2014</a:t>
                      </a:r>
                      <a:endParaRPr lang="de-DE" sz="1200" dirty="0">
                        <a:latin typeface="Century Gothic"/>
                        <a:cs typeface="Century Gothic"/>
                      </a:endParaRPr>
                    </a:p>
                  </a:txBody>
                  <a:tcPr/>
                </a:tc>
                <a:tc>
                  <a:txBody>
                    <a:bodyPr/>
                    <a:lstStyle/>
                    <a:p>
                      <a:r>
                        <a:rPr lang="de-DE" sz="1200" dirty="0" smtClean="0">
                          <a:latin typeface="Century Gothic"/>
                          <a:cs typeface="Century Gothic"/>
                        </a:rPr>
                        <a:t>Rohfassung</a:t>
                      </a:r>
                    </a:p>
                  </a:txBody>
                  <a:tcPr/>
                </a:tc>
                <a:tc>
                  <a:txBody>
                    <a:bodyPr/>
                    <a:lstStyle/>
                    <a:p>
                      <a:pPr marL="285750" indent="-285750">
                        <a:buFont typeface="Arial" panose="020B0604020202020204" pitchFamily="34" charset="0"/>
                        <a:buChar char="•"/>
                      </a:pPr>
                      <a:r>
                        <a:rPr lang="de-DE" sz="1200" dirty="0" smtClean="0">
                          <a:latin typeface="Century Gothic"/>
                          <a:cs typeface="Century Gothic"/>
                        </a:rPr>
                        <a:t>Texturen (alle)</a:t>
                      </a:r>
                    </a:p>
                    <a:p>
                      <a:pPr marL="285750" indent="-285750">
                        <a:buFont typeface="Arial" panose="020B0604020202020204" pitchFamily="34" charset="0"/>
                        <a:buChar char="•"/>
                      </a:pPr>
                      <a:r>
                        <a:rPr lang="de-DE" sz="1200" dirty="0" smtClean="0">
                          <a:latin typeface="Century Gothic"/>
                          <a:cs typeface="Century Gothic"/>
                        </a:rPr>
                        <a:t>Aufnahme der Sounds (alle)</a:t>
                      </a:r>
                    </a:p>
                    <a:p>
                      <a:pPr marL="285750" indent="-285750">
                        <a:buFont typeface="Arial" panose="020B0604020202020204" pitchFamily="34" charset="0"/>
                        <a:buChar char="•"/>
                      </a:pPr>
                      <a:r>
                        <a:rPr lang="de-DE" sz="1200" dirty="0" smtClean="0">
                          <a:latin typeface="Century Gothic"/>
                          <a:cs typeface="Century Gothic"/>
                        </a:rPr>
                        <a:t>Kamerafahrten (</a:t>
                      </a:r>
                      <a:r>
                        <a:rPr lang="de-DE" sz="1200" dirty="0" err="1" smtClean="0">
                          <a:latin typeface="Century Gothic"/>
                          <a:cs typeface="Century Gothic"/>
                        </a:rPr>
                        <a:t>Sonia,Elif</a:t>
                      </a:r>
                      <a:r>
                        <a:rPr lang="de-DE" sz="1200" dirty="0" smtClean="0">
                          <a:latin typeface="Century Gothic"/>
                          <a:cs typeface="Century Gothic"/>
                        </a:rPr>
                        <a:t>)</a:t>
                      </a:r>
                    </a:p>
                    <a:p>
                      <a:pPr marL="285750" indent="-285750">
                        <a:buFont typeface="Arial" panose="020B0604020202020204" pitchFamily="34" charset="0"/>
                        <a:buChar char="•"/>
                      </a:pPr>
                      <a:r>
                        <a:rPr lang="de-DE" sz="1200" dirty="0" smtClean="0">
                          <a:latin typeface="Century Gothic"/>
                          <a:cs typeface="Century Gothic"/>
                        </a:rPr>
                        <a:t>Modellierung (alle)</a:t>
                      </a:r>
                      <a:endParaRPr lang="de-DE" sz="1200" u="sng" dirty="0" smtClean="0">
                        <a:latin typeface="Century Gothic"/>
                        <a:cs typeface="Century Gothic"/>
                      </a:endParaRPr>
                    </a:p>
                    <a:p>
                      <a:pPr marL="285750" indent="-285750">
                        <a:buFont typeface="Wingdings" charset="2"/>
                        <a:buChar char="Ø"/>
                      </a:pPr>
                      <a:r>
                        <a:rPr lang="de-DE" sz="1200" dirty="0" smtClean="0">
                          <a:latin typeface="Century Gothic"/>
                          <a:cs typeface="Century Gothic"/>
                        </a:rPr>
                        <a:t>Nebencharaktere</a:t>
                      </a:r>
                    </a:p>
                    <a:p>
                      <a:pPr marL="285750" indent="-285750">
                        <a:buFont typeface="Symbol" charset="2"/>
                        <a:buChar char="-"/>
                      </a:pPr>
                      <a:r>
                        <a:rPr lang="de-DE" sz="1200" dirty="0" smtClean="0">
                          <a:latin typeface="Century Gothic"/>
                          <a:cs typeface="Century Gothic"/>
                        </a:rPr>
                        <a:t>Tier (Sonia)</a:t>
                      </a:r>
                    </a:p>
                    <a:p>
                      <a:pPr marL="285750" indent="-285750">
                        <a:buFont typeface="Symbol" charset="2"/>
                        <a:buChar char="-"/>
                      </a:pPr>
                      <a:r>
                        <a:rPr lang="de-DE" sz="1200" dirty="0" smtClean="0">
                          <a:latin typeface="Century Gothic"/>
                          <a:cs typeface="Century Gothic"/>
                        </a:rPr>
                        <a:t>Hand (Elif)</a:t>
                      </a:r>
                    </a:p>
                    <a:p>
                      <a:pPr marL="285750" indent="-285750">
                        <a:buFont typeface="Symbol" charset="2"/>
                        <a:buChar char="-"/>
                      </a:pPr>
                      <a:r>
                        <a:rPr lang="de-DE" sz="1200" baseline="0" dirty="0" smtClean="0">
                          <a:latin typeface="Century Gothic"/>
                          <a:cs typeface="Century Gothic"/>
                        </a:rPr>
                        <a:t>Bein (Janine)</a:t>
                      </a:r>
                      <a:endParaRPr lang="de-DE" sz="1200" dirty="0" smtClean="0">
                        <a:latin typeface="Century Gothic"/>
                        <a:cs typeface="Century Gothic"/>
                      </a:endParaRPr>
                    </a:p>
                    <a:p>
                      <a:pPr marL="285750" indent="-285750">
                        <a:buFont typeface="Wingdings" charset="2"/>
                        <a:buChar char="Ø"/>
                      </a:pPr>
                      <a:r>
                        <a:rPr lang="de-DE" sz="1200" dirty="0" smtClean="0">
                          <a:latin typeface="Century Gothic"/>
                          <a:cs typeface="Century Gothic"/>
                        </a:rPr>
                        <a:t>Landschaften(alle)</a:t>
                      </a:r>
                    </a:p>
                    <a:p>
                      <a:pPr marL="285750" indent="-285750">
                        <a:buFont typeface="Wingdings" charset="2"/>
                        <a:buChar char="Ø"/>
                      </a:pPr>
                      <a:r>
                        <a:rPr lang="de-DE" sz="1200" dirty="0" smtClean="0">
                          <a:latin typeface="Century Gothic"/>
                          <a:cs typeface="Century Gothic"/>
                        </a:rPr>
                        <a:t>Restliche Objekte (alle)</a:t>
                      </a:r>
                    </a:p>
                    <a:p>
                      <a:pPr marL="285750" indent="-285750">
                        <a:buFont typeface="Arial"/>
                        <a:buChar char="•"/>
                      </a:pPr>
                      <a:r>
                        <a:rPr lang="de-DE" sz="1200" dirty="0" smtClean="0">
                          <a:latin typeface="Century Gothic"/>
                          <a:cs typeface="Century Gothic"/>
                        </a:rPr>
                        <a:t>Erstellung der ersten Animationen(alle)</a:t>
                      </a:r>
                    </a:p>
                  </a:txBody>
                  <a:tcPr/>
                </a:tc>
              </a:tr>
              <a:tr h="833202">
                <a:tc>
                  <a:txBody>
                    <a:bodyPr/>
                    <a:lstStyle/>
                    <a:p>
                      <a:r>
                        <a:rPr lang="de-DE" sz="1200" dirty="0" smtClean="0">
                          <a:latin typeface="Century Gothic"/>
                          <a:cs typeface="Century Gothic"/>
                        </a:rPr>
                        <a:t>10.12.2014</a:t>
                      </a:r>
                      <a:endParaRPr lang="de-DE" sz="1200" dirty="0">
                        <a:latin typeface="Century Gothic"/>
                        <a:cs typeface="Century Gothic"/>
                      </a:endParaRPr>
                    </a:p>
                  </a:txBody>
                  <a:tcPr/>
                </a:tc>
                <a:tc>
                  <a:txBody>
                    <a:bodyPr/>
                    <a:lstStyle/>
                    <a:p>
                      <a:r>
                        <a:rPr lang="de-DE" sz="1200" dirty="0" smtClean="0">
                          <a:latin typeface="Century Gothic"/>
                          <a:cs typeface="Century Gothic"/>
                        </a:rPr>
                        <a:t>Erweiterung</a:t>
                      </a:r>
                      <a:endParaRPr lang="de-DE" sz="1200" dirty="0">
                        <a:latin typeface="Century Gothic"/>
                        <a:cs typeface="Century Gothic"/>
                      </a:endParaRPr>
                    </a:p>
                  </a:txBody>
                  <a:tcPr/>
                </a:tc>
                <a:tc>
                  <a:txBody>
                    <a:bodyPr/>
                    <a:lstStyle/>
                    <a:p>
                      <a:pPr marL="285750" indent="-285750">
                        <a:buFont typeface="Arial" panose="020B0604020202020204" pitchFamily="34" charset="0"/>
                        <a:buChar char="•"/>
                      </a:pPr>
                      <a:r>
                        <a:rPr lang="de-DE" sz="1200" baseline="0" dirty="0" smtClean="0">
                          <a:latin typeface="Century Gothic"/>
                          <a:cs typeface="Century Gothic"/>
                        </a:rPr>
                        <a:t>Einstellen von Realistischem Licht und Schatten (alle)</a:t>
                      </a:r>
                    </a:p>
                    <a:p>
                      <a:pPr marL="285750" indent="-285750">
                        <a:buFont typeface="Arial" panose="020B0604020202020204" pitchFamily="34" charset="0"/>
                        <a:buChar char="•"/>
                      </a:pPr>
                      <a:r>
                        <a:rPr lang="de-DE" sz="1200" baseline="0" dirty="0" smtClean="0">
                          <a:latin typeface="Century Gothic"/>
                          <a:cs typeface="Century Gothic"/>
                        </a:rPr>
                        <a:t>Einfügen der Sounds (alle</a:t>
                      </a:r>
                      <a:r>
                        <a:rPr lang="de-DE" sz="1200" baseline="0" dirty="0" smtClean="0">
                          <a:latin typeface="Century Gothic"/>
                          <a:cs typeface="Century Gothic"/>
                        </a:rPr>
                        <a:t>)</a:t>
                      </a:r>
                    </a:p>
                    <a:p>
                      <a:pPr marL="285750" indent="-285750">
                        <a:buFont typeface="Arial" panose="020B0604020202020204" pitchFamily="34" charset="0"/>
                        <a:buChar char="•"/>
                      </a:pPr>
                      <a:r>
                        <a:rPr lang="de-DE" sz="1200" baseline="0" dirty="0" smtClean="0">
                          <a:latin typeface="Century Gothic"/>
                          <a:cs typeface="Century Gothic"/>
                        </a:rPr>
                        <a:t>Einfügen von Effekten</a:t>
                      </a:r>
                      <a:endParaRPr lang="de-DE" sz="1200" baseline="0" dirty="0" smtClean="0">
                        <a:latin typeface="Century Gothic"/>
                        <a:cs typeface="Century Gothic"/>
                      </a:endParaRPr>
                    </a:p>
                    <a:p>
                      <a:pPr marL="285750" indent="-285750">
                        <a:buFont typeface="Arial" panose="020B0604020202020204" pitchFamily="34" charset="0"/>
                        <a:buChar char="•"/>
                      </a:pPr>
                      <a:r>
                        <a:rPr lang="de-DE" sz="1200" baseline="0" dirty="0" smtClean="0">
                          <a:latin typeface="Century Gothic"/>
                          <a:cs typeface="Century Gothic"/>
                        </a:rPr>
                        <a:t>Überarbeitete Version der Objekte (alle)</a:t>
                      </a:r>
                    </a:p>
                    <a:p>
                      <a:pPr marL="285750" indent="-285750">
                        <a:buFont typeface="Arial" panose="020B0604020202020204" pitchFamily="34" charset="0"/>
                        <a:buChar char="•"/>
                      </a:pPr>
                      <a:r>
                        <a:rPr lang="de-DE" sz="1200" baseline="0" dirty="0" smtClean="0">
                          <a:latin typeface="Century Gothic"/>
                          <a:cs typeface="Century Gothic"/>
                        </a:rPr>
                        <a:t>Fertigstellung der Animationen (alle)</a:t>
                      </a:r>
                    </a:p>
                  </a:txBody>
                  <a:tcPr/>
                </a:tc>
              </a:tr>
              <a:tr h="833202">
                <a:tc>
                  <a:txBody>
                    <a:bodyPr/>
                    <a:lstStyle/>
                    <a:p>
                      <a:r>
                        <a:rPr lang="de-DE" sz="1200" dirty="0" smtClean="0">
                          <a:latin typeface="Century Gothic"/>
                          <a:cs typeface="Century Gothic"/>
                        </a:rPr>
                        <a:t>17.12.2014</a:t>
                      </a:r>
                      <a:endParaRPr lang="de-DE" sz="1200" dirty="0">
                        <a:latin typeface="Century Gothic"/>
                        <a:cs typeface="Century Gothic"/>
                      </a:endParaRPr>
                    </a:p>
                  </a:txBody>
                  <a:tcPr/>
                </a:tc>
                <a:tc>
                  <a:txBody>
                    <a:bodyPr/>
                    <a:lstStyle/>
                    <a:p>
                      <a:r>
                        <a:rPr lang="de-DE" sz="1200" dirty="0" smtClean="0">
                          <a:latin typeface="Century Gothic"/>
                          <a:cs typeface="Century Gothic"/>
                        </a:rPr>
                        <a:t>Fertigstellung</a:t>
                      </a:r>
                      <a:endParaRPr lang="de-DE" sz="1200" dirty="0">
                        <a:latin typeface="Century Gothic"/>
                        <a:cs typeface="Century Gothic"/>
                      </a:endParaRPr>
                    </a:p>
                  </a:txBody>
                  <a:tcPr/>
                </a:tc>
                <a:tc>
                  <a:txBody>
                    <a:bodyPr/>
                    <a:lstStyle/>
                    <a:p>
                      <a:pPr marL="171450" indent="-171450">
                        <a:buFont typeface="Arial"/>
                        <a:buChar char="•"/>
                      </a:pPr>
                      <a:r>
                        <a:rPr lang="de-DE" sz="1200" baseline="0" dirty="0" smtClean="0">
                          <a:latin typeface="Century Gothic"/>
                          <a:cs typeface="Century Gothic"/>
                        </a:rPr>
                        <a:t>Feinschliff (alle)</a:t>
                      </a:r>
                    </a:p>
                    <a:p>
                      <a:pPr marL="171450" indent="-171450">
                        <a:buFont typeface="Arial"/>
                        <a:buChar char="•"/>
                      </a:pPr>
                      <a:r>
                        <a:rPr lang="de-DE" sz="1200" baseline="0" dirty="0" smtClean="0">
                          <a:latin typeface="Century Gothic"/>
                          <a:cs typeface="Century Gothic"/>
                        </a:rPr>
                        <a:t>Rendern des Endvideos (alle)</a:t>
                      </a:r>
                    </a:p>
                    <a:p>
                      <a:pPr marL="171450" indent="-171450">
                        <a:buFont typeface="Arial"/>
                        <a:buChar char="•"/>
                      </a:pPr>
                      <a:r>
                        <a:rPr lang="de-DE" sz="1200" baseline="0" dirty="0" smtClean="0">
                          <a:latin typeface="Century Gothic"/>
                          <a:cs typeface="Century Gothic"/>
                        </a:rPr>
                        <a:t>Fertigungen der Abschlusspräsentation (alle)</a:t>
                      </a:r>
                    </a:p>
                    <a:p>
                      <a:endParaRPr lang="de-DE" sz="1200" baseline="0" dirty="0" smtClean="0">
                        <a:latin typeface="Century Gothic"/>
                        <a:cs typeface="Century Gothic"/>
                      </a:endParaRPr>
                    </a:p>
                  </a:txBody>
                  <a:tcPr/>
                </a:tc>
              </a:tr>
            </a:tbl>
          </a:graphicData>
        </a:graphic>
      </p:graphicFrame>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42294905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Risiken</a:t>
            </a:r>
            <a:endParaRPr lang="de-DE" sz="6600" dirty="0">
              <a:latin typeface="Doctor Who Regular"/>
              <a:cs typeface="Doctor Who Regular"/>
            </a:endParaRPr>
          </a:p>
        </p:txBody>
      </p:sp>
      <p:sp>
        <p:nvSpPr>
          <p:cNvPr id="3" name="Inhaltsplatzhalter 2"/>
          <p:cNvSpPr>
            <a:spLocks noGrp="1"/>
          </p:cNvSpPr>
          <p:nvPr>
            <p:ph idx="1"/>
          </p:nvPr>
        </p:nvSpPr>
        <p:spPr/>
        <p:txBody>
          <a:bodyPr/>
          <a:lstStyle/>
          <a:p>
            <a:r>
              <a:rPr lang="de-DE" dirty="0" smtClean="0">
                <a:latin typeface="Century Gothic"/>
                <a:cs typeface="Century Gothic"/>
              </a:rPr>
              <a:t>Ausfall </a:t>
            </a:r>
            <a:r>
              <a:rPr lang="de-DE" dirty="0">
                <a:latin typeface="Century Gothic"/>
                <a:cs typeface="Century Gothic"/>
              </a:rPr>
              <a:t>von Ressourcen</a:t>
            </a:r>
          </a:p>
          <a:p>
            <a:pPr lvl="1"/>
            <a:r>
              <a:rPr lang="de-DE" sz="2000" dirty="0">
                <a:latin typeface="Century Gothic"/>
                <a:cs typeface="Century Gothic"/>
              </a:rPr>
              <a:t>Notfall-Ressourcen</a:t>
            </a:r>
          </a:p>
          <a:p>
            <a:r>
              <a:rPr lang="de-DE" dirty="0">
                <a:latin typeface="Century Gothic"/>
                <a:cs typeface="Century Gothic"/>
              </a:rPr>
              <a:t>Zeitmanagement</a:t>
            </a:r>
          </a:p>
          <a:p>
            <a:pPr lvl="1"/>
            <a:r>
              <a:rPr lang="de-DE" sz="2000" dirty="0">
                <a:latin typeface="Century Gothic"/>
                <a:cs typeface="Century Gothic"/>
              </a:rPr>
              <a:t>Zusatztermine</a:t>
            </a:r>
          </a:p>
          <a:p>
            <a:r>
              <a:rPr lang="de-DE" dirty="0">
                <a:latin typeface="Century Gothic"/>
                <a:cs typeface="Century Gothic"/>
              </a:rPr>
              <a:t>Probleme beim Modellieren</a:t>
            </a:r>
          </a:p>
          <a:p>
            <a:pPr lvl="1"/>
            <a:r>
              <a:rPr lang="de-DE" sz="2000" dirty="0" err="1">
                <a:latin typeface="Century Gothic"/>
                <a:cs typeface="Century Gothic"/>
              </a:rPr>
              <a:t>Tutorials</a:t>
            </a:r>
            <a:r>
              <a:rPr lang="de-DE" sz="2000" dirty="0">
                <a:latin typeface="Century Gothic"/>
                <a:cs typeface="Century Gothic"/>
              </a:rPr>
              <a:t> schauen</a:t>
            </a:r>
          </a:p>
          <a:p>
            <a:r>
              <a:rPr lang="de-DE" dirty="0">
                <a:latin typeface="Century Gothic"/>
                <a:cs typeface="Century Gothic"/>
              </a:rPr>
              <a:t>Keine passende Gema-freie Audiodateien</a:t>
            </a:r>
          </a:p>
          <a:p>
            <a:pPr lvl="1"/>
            <a:r>
              <a:rPr lang="de-DE" sz="2000" dirty="0">
                <a:latin typeface="Century Gothic"/>
                <a:cs typeface="Century Gothic"/>
              </a:rPr>
              <a:t>Selber aufnehmen</a:t>
            </a:r>
          </a:p>
          <a:p>
            <a:endParaRPr lang="de-DE" dirty="0">
              <a:latin typeface="OCR A Std"/>
              <a:cs typeface="OCR A Std"/>
            </a:endParaRPr>
          </a:p>
          <a:p>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31296886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470388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Gliederung</a:t>
            </a:r>
            <a:endParaRPr lang="de-DE" sz="6600" dirty="0">
              <a:latin typeface="Doctor Who Regular"/>
              <a:cs typeface="Doctor Who Regular"/>
            </a:endParaRPr>
          </a:p>
        </p:txBody>
      </p:sp>
      <p:sp>
        <p:nvSpPr>
          <p:cNvPr id="3" name="Inhaltsplatzhalter 2"/>
          <p:cNvSpPr>
            <a:spLocks noGrp="1"/>
          </p:cNvSpPr>
          <p:nvPr>
            <p:ph idx="1"/>
          </p:nvPr>
        </p:nvSpPr>
        <p:spPr/>
        <p:txBody>
          <a:bodyPr>
            <a:normAutofit/>
          </a:bodyPr>
          <a:lstStyle/>
          <a:p>
            <a:r>
              <a:rPr lang="de-DE" sz="2800" dirty="0" smtClean="0"/>
              <a:t>Beschreibung</a:t>
            </a:r>
          </a:p>
          <a:p>
            <a:r>
              <a:rPr lang="de-DE" sz="2800" dirty="0" smtClean="0"/>
              <a:t>Storyboard</a:t>
            </a:r>
          </a:p>
          <a:p>
            <a:pPr lvl="1"/>
            <a:r>
              <a:rPr lang="de-DE" sz="2400" dirty="0"/>
              <a:t>Welche Objekte sind notwendig?</a:t>
            </a:r>
          </a:p>
          <a:p>
            <a:pPr lvl="1"/>
            <a:r>
              <a:rPr lang="de-DE" sz="2400" dirty="0"/>
              <a:t>Welche Animationen sind notwendig</a:t>
            </a:r>
            <a:r>
              <a:rPr lang="de-DE" sz="2400" dirty="0" smtClean="0"/>
              <a:t>?</a:t>
            </a:r>
            <a:endParaRPr lang="de-DE" sz="2400" dirty="0"/>
          </a:p>
          <a:p>
            <a:r>
              <a:rPr lang="de-DE" sz="2800" dirty="0" smtClean="0"/>
              <a:t>Zeitplanung</a:t>
            </a:r>
          </a:p>
          <a:p>
            <a:r>
              <a:rPr lang="de-DE" sz="2800" dirty="0" smtClean="0"/>
              <a:t>Risiken</a:t>
            </a:r>
          </a:p>
        </p:txBody>
      </p:sp>
      <p:pic>
        <p:nvPicPr>
          <p:cNvPr id="4" name="Bild 3"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Tree>
    <p:extLst>
      <p:ext uri="{BB962C8B-B14F-4D97-AF65-F5344CB8AC3E}">
        <p14:creationId xmlns:p14="http://schemas.microsoft.com/office/powerpoint/2010/main" val="263120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smtClean="0">
                <a:latin typeface="Doctor Who Regular"/>
                <a:cs typeface="Doctor Who Regular"/>
              </a:rPr>
              <a:t>Beschreibung</a:t>
            </a:r>
            <a:endParaRPr lang="de-DE" sz="6600" dirty="0">
              <a:latin typeface="Doctor Who Regular"/>
              <a:cs typeface="Doctor Who Regular"/>
            </a:endParaRPr>
          </a:p>
        </p:txBody>
      </p:sp>
      <p:sp>
        <p:nvSpPr>
          <p:cNvPr id="3" name="Inhaltsplatzhalter 2"/>
          <p:cNvSpPr>
            <a:spLocks noGrp="1"/>
          </p:cNvSpPr>
          <p:nvPr>
            <p:ph idx="1"/>
          </p:nvPr>
        </p:nvSpPr>
        <p:spPr>
          <a:xfrm>
            <a:off x="4632364" y="1644101"/>
            <a:ext cx="3881169" cy="4525963"/>
          </a:xfrm>
        </p:spPr>
        <p:txBody>
          <a:bodyPr>
            <a:normAutofit lnSpcReduction="10000"/>
          </a:bodyPr>
          <a:lstStyle/>
          <a:p>
            <a:pPr marL="0" indent="0">
              <a:buNone/>
            </a:pPr>
            <a:r>
              <a:rPr lang="de-DE" sz="2000" dirty="0" err="1" smtClean="0">
                <a:latin typeface="Century Gothic"/>
                <a:cs typeface="Century Gothic"/>
              </a:rPr>
              <a:t>Have</a:t>
            </a:r>
            <a:r>
              <a:rPr lang="de-DE" sz="2000" dirty="0" smtClean="0">
                <a:latin typeface="Century Gothic"/>
                <a:cs typeface="Century Gothic"/>
              </a:rPr>
              <a:t> </a:t>
            </a:r>
            <a:r>
              <a:rPr lang="de-DE" sz="2000" dirty="0" err="1">
                <a:latin typeface="Century Gothic"/>
                <a:cs typeface="Century Gothic"/>
              </a:rPr>
              <a:t>you</a:t>
            </a:r>
            <a:r>
              <a:rPr lang="de-DE" sz="2000" dirty="0">
                <a:latin typeface="Century Gothic"/>
                <a:cs typeface="Century Gothic"/>
              </a:rPr>
              <a:t> </a:t>
            </a:r>
            <a:r>
              <a:rPr lang="de-DE" sz="2000" dirty="0" err="1">
                <a:latin typeface="Century Gothic"/>
                <a:cs typeface="Century Gothic"/>
              </a:rPr>
              <a:t>ever</a:t>
            </a:r>
            <a:r>
              <a:rPr lang="de-DE" sz="2000" dirty="0">
                <a:latin typeface="Century Gothic"/>
                <a:cs typeface="Century Gothic"/>
              </a:rPr>
              <a:t> </a:t>
            </a:r>
            <a:r>
              <a:rPr lang="de-DE" sz="2000" dirty="0" err="1">
                <a:latin typeface="Century Gothic"/>
                <a:cs typeface="Century Gothic"/>
              </a:rPr>
              <a:t>wondered</a:t>
            </a:r>
            <a:r>
              <a:rPr lang="de-DE" sz="2000" dirty="0">
                <a:latin typeface="Century Gothic"/>
                <a:cs typeface="Century Gothic"/>
              </a:rPr>
              <a:t> </a:t>
            </a:r>
            <a:r>
              <a:rPr lang="de-DE" sz="2000" dirty="0" err="1">
                <a:latin typeface="Century Gothic"/>
                <a:cs typeface="Century Gothic"/>
              </a:rPr>
              <a:t>why</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Daleks </a:t>
            </a:r>
            <a:r>
              <a:rPr lang="de-DE" sz="2000" dirty="0" err="1">
                <a:latin typeface="Century Gothic"/>
                <a:cs typeface="Century Gothic"/>
              </a:rPr>
              <a:t>hate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Time Lords - </a:t>
            </a:r>
            <a:r>
              <a:rPr lang="de-DE" sz="2000" dirty="0" err="1">
                <a:latin typeface="Century Gothic"/>
                <a:cs typeface="Century Gothic"/>
              </a:rPr>
              <a:t>particularly</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 so </a:t>
            </a:r>
            <a:r>
              <a:rPr lang="de-DE" sz="2000" dirty="0" err="1">
                <a:latin typeface="Century Gothic"/>
                <a:cs typeface="Century Gothic"/>
              </a:rPr>
              <a:t>much</a:t>
            </a:r>
            <a:r>
              <a:rPr lang="de-DE" sz="2000" dirty="0" smtClean="0">
                <a:latin typeface="Century Gothic"/>
                <a:cs typeface="Century Gothic"/>
              </a:rPr>
              <a:t>?</a:t>
            </a:r>
          </a:p>
          <a:p>
            <a:pPr marL="0" indent="0">
              <a:buNone/>
            </a:pPr>
            <a:r>
              <a:rPr lang="de-DE" sz="2000" dirty="0" smtClean="0">
                <a:latin typeface="Century Gothic"/>
                <a:cs typeface="Century Gothic"/>
              </a:rPr>
              <a:t> </a:t>
            </a:r>
            <a:r>
              <a:rPr lang="de-DE" sz="2000" dirty="0" err="1">
                <a:latin typeface="Century Gothic"/>
                <a:cs typeface="Century Gothic"/>
              </a:rPr>
              <a:t>What</a:t>
            </a:r>
            <a:r>
              <a:rPr lang="de-DE" sz="2000" dirty="0">
                <a:latin typeface="Century Gothic"/>
                <a:cs typeface="Century Gothic"/>
              </a:rPr>
              <a:t> </a:t>
            </a:r>
            <a:r>
              <a:rPr lang="de-DE" sz="2000" dirty="0" err="1">
                <a:latin typeface="Century Gothic"/>
                <a:cs typeface="Century Gothic"/>
              </a:rPr>
              <a:t>brought</a:t>
            </a:r>
            <a:r>
              <a:rPr lang="de-DE" sz="2000" dirty="0">
                <a:latin typeface="Century Gothic"/>
                <a:cs typeface="Century Gothic"/>
              </a:rPr>
              <a:t> </a:t>
            </a:r>
            <a:r>
              <a:rPr lang="de-DE" sz="2000" dirty="0" err="1">
                <a:latin typeface="Century Gothic"/>
                <a:cs typeface="Century Gothic"/>
              </a:rPr>
              <a:t>them</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a:t>
            </a:r>
            <a:r>
              <a:rPr lang="de-DE" sz="2000" dirty="0" err="1">
                <a:latin typeface="Century Gothic"/>
                <a:cs typeface="Century Gothic"/>
              </a:rPr>
              <a:t>extent</a:t>
            </a:r>
            <a:r>
              <a:rPr lang="de-DE" sz="2000" dirty="0">
                <a:latin typeface="Century Gothic"/>
                <a:cs typeface="Century Gothic"/>
              </a:rPr>
              <a:t> </a:t>
            </a:r>
            <a:r>
              <a:rPr lang="de-DE" sz="2000" dirty="0" err="1">
                <a:latin typeface="Century Gothic"/>
                <a:cs typeface="Century Gothic"/>
              </a:rPr>
              <a:t>of</a:t>
            </a:r>
            <a:r>
              <a:rPr lang="de-DE" sz="2000" dirty="0">
                <a:latin typeface="Century Gothic"/>
                <a:cs typeface="Century Gothic"/>
              </a:rPr>
              <a:t> </a:t>
            </a:r>
            <a:r>
              <a:rPr lang="de-DE" sz="2000" dirty="0" err="1">
                <a:latin typeface="Century Gothic"/>
                <a:cs typeface="Century Gothic"/>
              </a:rPr>
              <a:t>wanting</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exterminate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a:t>
            </a:r>
            <a:r>
              <a:rPr lang="de-DE" sz="2000" dirty="0" err="1">
                <a:latin typeface="Century Gothic"/>
                <a:cs typeface="Century Gothic"/>
              </a:rPr>
              <a:t>and</a:t>
            </a:r>
            <a:r>
              <a:rPr lang="de-DE" sz="2000" dirty="0">
                <a:latin typeface="Century Gothic"/>
                <a:cs typeface="Century Gothic"/>
              </a:rPr>
              <a:t> hurt </a:t>
            </a:r>
            <a:r>
              <a:rPr lang="de-DE" sz="2000" dirty="0" err="1">
                <a:latin typeface="Century Gothic"/>
                <a:cs typeface="Century Gothic"/>
              </a:rPr>
              <a:t>his</a:t>
            </a:r>
            <a:r>
              <a:rPr lang="de-DE" sz="2000" dirty="0">
                <a:latin typeface="Century Gothic"/>
                <a:cs typeface="Century Gothic"/>
              </a:rPr>
              <a:t> </a:t>
            </a:r>
            <a:r>
              <a:rPr lang="de-DE" sz="2000" dirty="0" err="1">
                <a:latin typeface="Century Gothic"/>
                <a:cs typeface="Century Gothic"/>
              </a:rPr>
              <a:t>loved</a:t>
            </a:r>
            <a:r>
              <a:rPr lang="de-DE" sz="2000" dirty="0">
                <a:latin typeface="Century Gothic"/>
                <a:cs typeface="Century Gothic"/>
              </a:rPr>
              <a:t> </a:t>
            </a:r>
            <a:r>
              <a:rPr lang="de-DE" sz="2000" dirty="0" err="1">
                <a:latin typeface="Century Gothic"/>
                <a:cs typeface="Century Gothic"/>
              </a:rPr>
              <a:t>ones</a:t>
            </a:r>
            <a:r>
              <a:rPr lang="de-DE" sz="2000" dirty="0">
                <a:latin typeface="Century Gothic"/>
                <a:cs typeface="Century Gothic"/>
              </a:rPr>
              <a:t>?</a:t>
            </a:r>
          </a:p>
          <a:p>
            <a:pPr marL="0" indent="0">
              <a:buNone/>
            </a:pPr>
            <a:endParaRPr lang="de-DE" sz="2000" dirty="0">
              <a:latin typeface="Century Gothic"/>
              <a:cs typeface="Century Gothic"/>
            </a:endParaRPr>
          </a:p>
          <a:p>
            <a:pPr marL="0" indent="0">
              <a:buNone/>
            </a:pPr>
            <a:r>
              <a:rPr lang="de-DE" sz="2000" dirty="0" err="1">
                <a:latin typeface="Century Gothic"/>
                <a:cs typeface="Century Gothic"/>
              </a:rPr>
              <a:t>Our</a:t>
            </a:r>
            <a:r>
              <a:rPr lang="de-DE" sz="2000" dirty="0">
                <a:latin typeface="Century Gothic"/>
                <a:cs typeface="Century Gothic"/>
              </a:rPr>
              <a:t> </a:t>
            </a:r>
            <a:r>
              <a:rPr lang="de-DE" sz="2000" dirty="0" err="1">
                <a:latin typeface="Century Gothic"/>
                <a:cs typeface="Century Gothic"/>
              </a:rPr>
              <a:t>short</a:t>
            </a:r>
            <a:r>
              <a:rPr lang="de-DE" sz="2000" dirty="0">
                <a:latin typeface="Century Gothic"/>
                <a:cs typeface="Century Gothic"/>
              </a:rPr>
              <a:t> film will </a:t>
            </a:r>
            <a:r>
              <a:rPr lang="de-DE" sz="2000" dirty="0" err="1">
                <a:latin typeface="Century Gothic"/>
                <a:cs typeface="Century Gothic"/>
              </a:rPr>
              <a:t>answer</a:t>
            </a:r>
            <a:r>
              <a:rPr lang="de-DE" sz="2000" dirty="0">
                <a:latin typeface="Century Gothic"/>
                <a:cs typeface="Century Gothic"/>
              </a:rPr>
              <a:t> all </a:t>
            </a:r>
            <a:r>
              <a:rPr lang="de-DE" sz="2000" dirty="0" err="1">
                <a:latin typeface="Century Gothic"/>
                <a:cs typeface="Century Gothic"/>
              </a:rPr>
              <a:t>your</a:t>
            </a:r>
            <a:r>
              <a:rPr lang="de-DE" sz="2000" dirty="0">
                <a:latin typeface="Century Gothic"/>
                <a:cs typeface="Century Gothic"/>
              </a:rPr>
              <a:t> </a:t>
            </a:r>
            <a:r>
              <a:rPr lang="de-DE" sz="2000" dirty="0" err="1">
                <a:latin typeface="Century Gothic"/>
                <a:cs typeface="Century Gothic"/>
              </a:rPr>
              <a:t>questions</a:t>
            </a:r>
            <a:r>
              <a:rPr lang="de-DE" sz="2000" dirty="0">
                <a:latin typeface="Century Gothic"/>
                <a:cs typeface="Century Gothic"/>
              </a:rPr>
              <a:t> </a:t>
            </a:r>
            <a:r>
              <a:rPr lang="de-DE" sz="2000" dirty="0" err="1">
                <a:latin typeface="Century Gothic"/>
                <a:cs typeface="Century Gothic"/>
              </a:rPr>
              <a:t>and</a:t>
            </a:r>
            <a:r>
              <a:rPr lang="de-DE" sz="2000" dirty="0">
                <a:latin typeface="Century Gothic"/>
                <a:cs typeface="Century Gothic"/>
              </a:rPr>
              <a:t> </a:t>
            </a:r>
            <a:r>
              <a:rPr lang="de-DE" sz="2000" dirty="0" err="1">
                <a:latin typeface="Century Gothic"/>
                <a:cs typeface="Century Gothic"/>
              </a:rPr>
              <a:t>more</a:t>
            </a:r>
            <a:r>
              <a:rPr lang="de-DE" sz="2000" dirty="0">
                <a:latin typeface="Century Gothic"/>
                <a:cs typeface="Century Gothic"/>
              </a:rPr>
              <a:t>! </a:t>
            </a:r>
            <a:r>
              <a:rPr lang="de-DE" sz="2000" dirty="0" err="1">
                <a:latin typeface="Century Gothic"/>
                <a:cs typeface="Century Gothic"/>
              </a:rPr>
              <a:t>You</a:t>
            </a:r>
            <a:r>
              <a:rPr lang="de-DE" sz="2000" dirty="0">
                <a:latin typeface="Century Gothic"/>
                <a:cs typeface="Century Gothic"/>
              </a:rPr>
              <a:t> </a:t>
            </a:r>
            <a:r>
              <a:rPr lang="de-DE" sz="2000" dirty="0" err="1">
                <a:latin typeface="Century Gothic"/>
                <a:cs typeface="Century Gothic"/>
              </a:rPr>
              <a:t>might</a:t>
            </a:r>
            <a:r>
              <a:rPr lang="de-DE" sz="2000" dirty="0">
                <a:latin typeface="Century Gothic"/>
                <a:cs typeface="Century Gothic"/>
              </a:rPr>
              <a:t> </a:t>
            </a:r>
            <a:r>
              <a:rPr lang="de-DE" sz="2000" dirty="0" err="1">
                <a:latin typeface="Century Gothic"/>
                <a:cs typeface="Century Gothic"/>
              </a:rPr>
              <a:t>even</a:t>
            </a:r>
            <a:r>
              <a:rPr lang="de-DE" sz="2000" dirty="0">
                <a:latin typeface="Century Gothic"/>
                <a:cs typeface="Century Gothic"/>
              </a:rPr>
              <a:t> </a:t>
            </a:r>
            <a:r>
              <a:rPr lang="de-DE" sz="2000" dirty="0" err="1">
                <a:latin typeface="Century Gothic"/>
                <a:cs typeface="Century Gothic"/>
              </a:rPr>
              <a:t>begin</a:t>
            </a:r>
            <a:r>
              <a:rPr lang="de-DE" sz="2000" dirty="0">
                <a:latin typeface="Century Gothic"/>
                <a:cs typeface="Century Gothic"/>
              </a:rPr>
              <a:t> </a:t>
            </a:r>
            <a:r>
              <a:rPr lang="de-DE" sz="2000" dirty="0" err="1">
                <a:latin typeface="Century Gothic"/>
                <a:cs typeface="Century Gothic"/>
              </a:rPr>
              <a:t>to</a:t>
            </a:r>
            <a:r>
              <a:rPr lang="de-DE" sz="2000" dirty="0">
                <a:latin typeface="Century Gothic"/>
                <a:cs typeface="Century Gothic"/>
              </a:rPr>
              <a:t> </a:t>
            </a:r>
            <a:r>
              <a:rPr lang="de-DE" sz="2000" dirty="0" err="1">
                <a:latin typeface="Century Gothic"/>
                <a:cs typeface="Century Gothic"/>
              </a:rPr>
              <a:t>share</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Daleks' </a:t>
            </a:r>
            <a:r>
              <a:rPr lang="de-DE" sz="2000" dirty="0" err="1">
                <a:latin typeface="Century Gothic"/>
                <a:cs typeface="Century Gothic"/>
              </a:rPr>
              <a:t>hate</a:t>
            </a:r>
            <a:r>
              <a:rPr lang="de-DE" sz="2000" dirty="0">
                <a:latin typeface="Century Gothic"/>
                <a:cs typeface="Century Gothic"/>
              </a:rPr>
              <a:t> </a:t>
            </a:r>
            <a:r>
              <a:rPr lang="de-DE" sz="2000" dirty="0" err="1">
                <a:latin typeface="Century Gothic"/>
                <a:cs typeface="Century Gothic"/>
              </a:rPr>
              <a:t>for</a:t>
            </a:r>
            <a:r>
              <a:rPr lang="de-DE" sz="2000" dirty="0">
                <a:latin typeface="Century Gothic"/>
                <a:cs typeface="Century Gothic"/>
              </a:rPr>
              <a:t> </a:t>
            </a:r>
            <a:r>
              <a:rPr lang="de-DE" sz="2000" dirty="0" err="1">
                <a:latin typeface="Century Gothic"/>
                <a:cs typeface="Century Gothic"/>
              </a:rPr>
              <a:t>the</a:t>
            </a:r>
            <a:r>
              <a:rPr lang="de-DE" sz="2000" dirty="0">
                <a:latin typeface="Century Gothic"/>
                <a:cs typeface="Century Gothic"/>
              </a:rPr>
              <a:t> Doctor </a:t>
            </a:r>
            <a:r>
              <a:rPr lang="de-DE" sz="2000" dirty="0" err="1">
                <a:latin typeface="Century Gothic"/>
                <a:cs typeface="Century Gothic"/>
              </a:rPr>
              <a:t>yourself</a:t>
            </a:r>
            <a:r>
              <a:rPr lang="de-DE" sz="2000" dirty="0">
                <a:latin typeface="Century Gothic"/>
                <a:cs typeface="Century Gothic"/>
              </a:rPr>
              <a:t>..</a:t>
            </a:r>
          </a:p>
          <a:p>
            <a:endParaRPr lang="de-DE" sz="2000" dirty="0">
              <a:latin typeface="Century Gothic"/>
              <a:cs typeface="Century Gothic"/>
            </a:endParaRPr>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sp>
        <p:nvSpPr>
          <p:cNvPr id="6" name="Inhaltsplatzhalter 2"/>
          <p:cNvSpPr txBox="1">
            <a:spLocks/>
          </p:cNvSpPr>
          <p:nvPr/>
        </p:nvSpPr>
        <p:spPr>
          <a:xfrm>
            <a:off x="457200" y="1600200"/>
            <a:ext cx="4175164"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nSpc>
                <a:spcPct val="110000"/>
              </a:lnSpc>
              <a:buNone/>
            </a:pPr>
            <a:r>
              <a:rPr lang="de-DE" sz="2000" dirty="0">
                <a:latin typeface="Century Gothic"/>
                <a:cs typeface="Century Gothic"/>
              </a:rPr>
              <a:t>Hast du dich nicht schon immer gefragt, wieso die Daleks einen Hass auf die Time Lords und vor allem auf den Doctor haben? Was hat sie dazu gebracht, den Doctor und die, die er liebt, „eliminieren“ zu wollen</a:t>
            </a:r>
            <a:r>
              <a:rPr lang="de-DE" sz="2000" dirty="0" smtClean="0">
                <a:latin typeface="Century Gothic"/>
                <a:cs typeface="Century Gothic"/>
              </a:rPr>
              <a:t>?</a:t>
            </a:r>
          </a:p>
          <a:p>
            <a:pPr marL="0" indent="0">
              <a:lnSpc>
                <a:spcPct val="110000"/>
              </a:lnSpc>
              <a:buNone/>
            </a:pPr>
            <a:endParaRPr lang="de-DE" sz="2000" dirty="0">
              <a:latin typeface="Century Gothic"/>
              <a:cs typeface="Century Gothic"/>
            </a:endParaRPr>
          </a:p>
          <a:p>
            <a:pPr marL="0" indent="0">
              <a:lnSpc>
                <a:spcPct val="110000"/>
              </a:lnSpc>
              <a:buNone/>
            </a:pPr>
            <a:r>
              <a:rPr lang="de-DE" sz="2000" dirty="0">
                <a:latin typeface="Century Gothic"/>
                <a:cs typeface="Century Gothic"/>
              </a:rPr>
              <a:t>Unser Kurzfilm hat die Antworten auf all deine Fragen! Vielleicht wirst du sogar den Hass der Daleks teilen können..</a:t>
            </a:r>
          </a:p>
        </p:txBody>
      </p:sp>
    </p:spTree>
    <p:extLst>
      <p:ext uri="{BB962C8B-B14F-4D97-AF65-F5344CB8AC3E}">
        <p14:creationId xmlns:p14="http://schemas.microsoft.com/office/powerpoint/2010/main" val="2615504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Ein Tier bewegt sich in der Szene und wird vom Laser des Daleks eliminiert</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00200"/>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41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Dalek Armeen zerstören die Erde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2.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266"/>
          <a:stretch/>
        </p:blipFill>
        <p:spPr>
          <a:xfrm>
            <a:off x="1412960" y="1545166"/>
            <a:ext cx="6194848" cy="3560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Einer der Daleks erblickt eine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3.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266"/>
          <a:stretch/>
        </p:blipFill>
        <p:spPr>
          <a:xfrm>
            <a:off x="1412960" y="1562886"/>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verliebt sich in die Blume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4.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l="1615"/>
          <a:stretch/>
        </p:blipFill>
        <p:spPr>
          <a:xfrm>
            <a:off x="1412960" y="1600200"/>
            <a:ext cx="6128512" cy="3447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smtClean="0"/>
              <a:t>Der Dalek dreht sich verliebt mit der Blume im Kreis</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5.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562887"/>
            <a:ext cx="6194848" cy="3484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6600" dirty="0" err="1" smtClean="0">
                <a:latin typeface="Doctor Who Regular"/>
                <a:cs typeface="Doctor Who Regular"/>
              </a:rPr>
              <a:t>StoryBoard</a:t>
            </a:r>
            <a:endParaRPr lang="de-DE" sz="6600" dirty="0">
              <a:latin typeface="Doctor Who Regular"/>
              <a:cs typeface="Doctor Who Regular"/>
            </a:endParaRPr>
          </a:p>
        </p:txBody>
      </p:sp>
      <p:sp>
        <p:nvSpPr>
          <p:cNvPr id="3" name="Inhaltsplatzhalter 2"/>
          <p:cNvSpPr>
            <a:spLocks noGrp="1"/>
          </p:cNvSpPr>
          <p:nvPr>
            <p:ph idx="1"/>
          </p:nvPr>
        </p:nvSpPr>
        <p:spPr>
          <a:xfrm>
            <a:off x="1412960" y="5259217"/>
            <a:ext cx="6295723" cy="1529804"/>
          </a:xfrm>
        </p:spPr>
        <p:txBody>
          <a:bodyPr/>
          <a:lstStyle/>
          <a:p>
            <a:pPr marL="0" indent="0">
              <a:buNone/>
            </a:pPr>
            <a:r>
              <a:rPr lang="de-DE" dirty="0"/>
              <a:t>Der Dalek dreht sich verliebt mit der Blume im </a:t>
            </a:r>
            <a:r>
              <a:rPr lang="de-DE" dirty="0" smtClean="0"/>
              <a:t>Kreis</a:t>
            </a:r>
          </a:p>
          <a:p>
            <a:pPr marL="0" indent="0">
              <a:buNone/>
            </a:pPr>
            <a:r>
              <a:rPr lang="de-DE" dirty="0" smtClean="0"/>
              <a:t>(Teilen weitere glückliche Momente)</a:t>
            </a:r>
            <a:endParaRPr lang="de-DE" dirty="0"/>
          </a:p>
        </p:txBody>
      </p:sp>
      <p:pic>
        <p:nvPicPr>
          <p:cNvPr id="5" name="Bild 4" descr="Unbenannt.png"/>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07808" y="5047488"/>
            <a:ext cx="1536192" cy="1810512"/>
          </a:xfrm>
          <a:prstGeom prst="rect">
            <a:avLst/>
          </a:prstGeom>
        </p:spPr>
      </p:pic>
      <p:pic>
        <p:nvPicPr>
          <p:cNvPr id="8" name="Bild 7"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960" y="1600200"/>
            <a:ext cx="6194848" cy="3484602"/>
          </a:xfrm>
          <a:prstGeom prst="rect">
            <a:avLst/>
          </a:prstGeom>
        </p:spPr>
      </p:pic>
      <p:pic>
        <p:nvPicPr>
          <p:cNvPr id="4" name="Bild 3" descr="6.png"/>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412960" y="1637514"/>
            <a:ext cx="6128512" cy="3447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3316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reibset">
  <a:themeElements>
    <a:clrScheme name="Schreibset">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Schreibset">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chreibs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Schreibset.thmx</Template>
  <TotalTime>0</TotalTime>
  <Words>494</Words>
  <Application>Microsoft Macintosh PowerPoint</Application>
  <PresentationFormat>Bildschirmpräsentation (4:3)</PresentationFormat>
  <Paragraphs>109</Paragraphs>
  <Slides>18</Slides>
  <Notes>0</Notes>
  <HiddenSlides>0</HiddenSlides>
  <MMClips>0</MMClips>
  <ScaleCrop>false</ScaleCrop>
  <HeadingPairs>
    <vt:vector size="4" baseType="variant">
      <vt:variant>
        <vt:lpstr>Design</vt:lpstr>
      </vt:variant>
      <vt:variant>
        <vt:i4>1</vt:i4>
      </vt:variant>
      <vt:variant>
        <vt:lpstr>Folientitel</vt:lpstr>
      </vt:variant>
      <vt:variant>
        <vt:i4>18</vt:i4>
      </vt:variant>
    </vt:vector>
  </HeadingPairs>
  <TitlesOfParts>
    <vt:vector size="19" baseType="lpstr">
      <vt:lpstr>Schreibset</vt:lpstr>
      <vt:lpstr>Exterminate!</vt:lpstr>
      <vt:lpstr>Gliederung</vt:lpstr>
      <vt:lpstr>Beschreibung</vt:lpstr>
      <vt:lpstr>StoryBoard</vt:lpstr>
      <vt:lpstr>StoryBoard</vt:lpstr>
      <vt:lpstr>StoryBoard</vt:lpstr>
      <vt:lpstr>StoryBoard</vt:lpstr>
      <vt:lpstr>StoryBoard</vt:lpstr>
      <vt:lpstr>StoryBoard</vt:lpstr>
      <vt:lpstr>StoryBoard</vt:lpstr>
      <vt:lpstr>StoryBoard</vt:lpstr>
      <vt:lpstr>StoryBoard</vt:lpstr>
      <vt:lpstr>StoryBoard</vt:lpstr>
      <vt:lpstr>Welche Objekte sind Notwendig?</vt:lpstr>
      <vt:lpstr>Welche Animationen sind Notwendig?</vt:lpstr>
      <vt:lpstr>Zeitplan</vt:lpstr>
      <vt:lpstr>Risiken</vt:lpstr>
      <vt:lpstr>PowerPoint-Präsentation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Elif Atmaca</dc:creator>
  <cp:lastModifiedBy>Elif Atmaca</cp:lastModifiedBy>
  <cp:revision>11</cp:revision>
  <dcterms:created xsi:type="dcterms:W3CDTF">2014-11-25T08:50:59Z</dcterms:created>
  <dcterms:modified xsi:type="dcterms:W3CDTF">2014-11-26T14:59:49Z</dcterms:modified>
</cp:coreProperties>
</file>